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80" r:id="rId3"/>
    <p:sldId id="279" r:id="rId4"/>
    <p:sldId id="272" r:id="rId5"/>
    <p:sldId id="271" r:id="rId6"/>
    <p:sldId id="260" r:id="rId7"/>
    <p:sldId id="262" r:id="rId8"/>
    <p:sldId id="257" r:id="rId9"/>
    <p:sldId id="259" r:id="rId10"/>
    <p:sldId id="276" r:id="rId11"/>
    <p:sldId id="274" r:id="rId12"/>
    <p:sldId id="275" r:id="rId13"/>
    <p:sldId id="273" r:id="rId14"/>
    <p:sldId id="263" r:id="rId15"/>
    <p:sldId id="264" r:id="rId16"/>
    <p:sldId id="265" r:id="rId17"/>
    <p:sldId id="267" r:id="rId18"/>
    <p:sldId id="261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5"/>
    <p:restoredTop sz="94590"/>
  </p:normalViewPr>
  <p:slideViewPr>
    <p:cSldViewPr snapToGrid="0">
      <p:cViewPr varScale="1">
        <p:scale>
          <a:sx n="99" d="100"/>
          <a:sy n="99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DE8CF-CA20-B62A-DE7B-C93FE0770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D7BD4-EDDE-8C14-B6ED-3AB6959DE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85F68-A739-1D8B-9542-0D10A57A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8459C-D9B6-58D2-74FE-562A9BE6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73B46-6D24-08AC-2E5A-6B0F8E66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990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89FE6-041D-12DB-56EC-613A7A47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83534-322B-DA70-5A00-FAAE7FAD3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A9333-6CA6-71E2-DE1C-84785CE0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1BA8D-9BC3-4A81-A421-B9695184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24591-1071-D47A-846F-E4C9E6A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22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E06247-292F-7675-CA0B-9B48CF84A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31569B-7022-3009-4C3A-9DBFEF124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D8956-622B-9B19-F0D1-8C9EE012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C2307-C4E9-312D-5B1A-102F7692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1CDD1-0F98-53F2-A9F2-8D9E90B7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3056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392113">
              <a:lnSpc>
                <a:spcPct val="100000"/>
              </a:lnSpc>
              <a:spcBef>
                <a:spcPts val="0"/>
              </a:spcBef>
              <a:buSzTx/>
              <a:buNone/>
              <a:defRPr sz="171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003874" y="6540500"/>
            <a:ext cx="184252" cy="187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2194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6964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25CD6-DB86-A8F2-5541-C39DBD72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0F997-47A5-62CC-011A-D133BBEE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8D6A7-59D1-F682-0CD9-292B4BAD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011DD-4732-3A3C-DD34-1AF60D73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FFEC-FE0A-35E5-CD3E-F2F43776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820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34FB-63C1-2271-B5E6-604D85A2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0A2F96-291C-DF80-B383-4D81F0EC9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C57EE5-A54A-5391-3F08-C8D8F492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C79DE-4B7D-7D57-4C2F-39F17A34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E1757-3593-79D2-CCBB-1EFD91DA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18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E9D09-70F4-762E-1693-C1B12AC6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F2248-CAEC-4F5F-FAC0-31370C4B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84536-16E1-F16C-DE9E-28C2DB5D4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48DD1-3E2B-93ED-7D94-6366435C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FCC82-E6BC-D4A0-7178-15E7DF1B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B8C2D-DB79-E6E2-D9F4-AEE42962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57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CB00-18B2-EB7F-8642-09034DAB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50C658-3E83-498D-A74E-6A5940C78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3D34-F68E-8A0D-C0B1-3C0CC4C3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540DE6-0204-F92B-248D-770BC42DE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1F35EC-61D1-7DA4-95CF-9323F30D2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2C706E-DEC8-80FA-F191-2A6E6E31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DA2D0-1851-831E-3771-FB9C778A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2AE09-E8C9-084C-B77E-3197B43E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294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CDF2-B99B-5806-3102-5CC5F7C6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D008E3-6AC8-14E9-B58E-6B4A1C69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8AA69D-BDA1-C3E6-88CD-0FBF6285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39F9A6-716E-22B0-8F89-67DD4CED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374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A44EB3-A8DD-95B6-B1DF-5BF1BF2F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FCA183-E506-4B34-CE5B-05AA6B6C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7FF77B-1234-B193-8194-40AE04D9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038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D9DC1-9D8B-7702-F3C9-9153F262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8D37B-CF52-922E-B601-882F5B62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3A404-2425-790C-2DB9-E5144A6B1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67455-70BA-06DC-4664-AA89F33F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F0954-6C8E-47E4-8D4A-9AC286FE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967F2-38A5-3020-517D-49BA62A1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30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492CF-6724-5E35-677B-289D5B04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B9065-7E2A-4E7C-02BF-F9A1BFB38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C61AA0-D4A9-8D19-E9A0-6169F0C85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53BD7-10B2-8223-4DBF-BDEC5152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1C555B-BA9C-EA05-C2EA-6BAEB7C6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C9E4A6-D30A-B115-28F4-EB71A03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69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9E6828-98E5-B312-DDA6-DA03AB78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5F126-7110-90E7-1C64-5A1FD3A3B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13B48-30C1-1473-AA5B-B76D42C16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1E541-6627-6C4A-84A4-7CA8C3F04C1F}" type="datetimeFigureOut">
              <a:rPr kumimoji="1" lang="ko-Kore-KR" altLang="en-US" smtClean="0"/>
              <a:t>2023. 2. 22.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335B2-7D53-401F-B307-BFA712E1D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842C2-EFE5-65DE-5827-99E434BBD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2337-6C91-AE4E-9E2E-A8EC56B365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012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6.svg"/><Relationship Id="rId7" Type="http://schemas.openxmlformats.org/officeDocument/2006/relationships/image" Target="../media/image19.sv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png"/><Relationship Id="rId18" Type="http://schemas.openxmlformats.org/officeDocument/2006/relationships/image" Target="../media/image12.png"/><Relationship Id="rId3" Type="http://schemas.openxmlformats.org/officeDocument/2006/relationships/image" Target="../media/image10.png"/><Relationship Id="rId21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5.sv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8.png"/><Relationship Id="rId23" Type="http://schemas.openxmlformats.org/officeDocument/2006/relationships/image" Target="../media/image16.svg"/><Relationship Id="rId10" Type="http://schemas.openxmlformats.org/officeDocument/2006/relationships/image" Target="../media/image20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9.svg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18" Type="http://schemas.openxmlformats.org/officeDocument/2006/relationships/image" Target="../media/image6.png"/><Relationship Id="rId3" Type="http://schemas.openxmlformats.org/officeDocument/2006/relationships/image" Target="../media/image16.svg"/><Relationship Id="rId21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17" Type="http://schemas.openxmlformats.org/officeDocument/2006/relationships/image" Target="../media/image5.svg"/><Relationship Id="rId2" Type="http://schemas.openxmlformats.org/officeDocument/2006/relationships/image" Target="../media/image15.png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8CAF5C1-DB1C-B6DE-2F7E-68C17423FE33}"/>
              </a:ext>
            </a:extLst>
          </p:cNvPr>
          <p:cNvGrpSpPr/>
          <p:nvPr/>
        </p:nvGrpSpPr>
        <p:grpSpPr>
          <a:xfrm>
            <a:off x="6036661" y="1611779"/>
            <a:ext cx="3403553" cy="893976"/>
            <a:chOff x="5277982" y="2651161"/>
            <a:chExt cx="3403553" cy="89397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1DF0BF5-A27C-4F21-A360-83EB708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499" y="2790280"/>
              <a:ext cx="686290" cy="61573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6C4E2-FE61-46BA-B62D-E056F8CF7339}"/>
                </a:ext>
              </a:extLst>
            </p:cNvPr>
            <p:cNvSpPr txBox="1"/>
            <p:nvPr/>
          </p:nvSpPr>
          <p:spPr>
            <a:xfrm>
              <a:off x="6157117" y="2806788"/>
              <a:ext cx="806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채팅</a:t>
              </a:r>
              <a:r>
                <a:rPr kumimoji="1" lang="ko-KR" altLang="en-US" dirty="0"/>
                <a:t> 서버</a:t>
              </a:r>
              <a:endParaRPr kumimoji="1" lang="en-US" altLang="ko-KR" dirty="0"/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989D1A67-3364-1377-4B1F-32DF098B5705}"/>
                </a:ext>
              </a:extLst>
            </p:cNvPr>
            <p:cNvSpPr/>
            <p:nvPr/>
          </p:nvSpPr>
          <p:spPr>
            <a:xfrm>
              <a:off x="5277982" y="2651161"/>
              <a:ext cx="3403553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220863" y="2942700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3361765" y="5747777"/>
            <a:ext cx="1748875" cy="770995"/>
            <a:chOff x="1976611" y="5666126"/>
            <a:chExt cx="1851728" cy="745243"/>
          </a:xfrm>
        </p:grpSpPr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9805" y="5786085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1976611" y="5666126"/>
              <a:ext cx="1851728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578487" y="2462351"/>
              <a:ext cx="118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Android</a:t>
              </a:r>
              <a:endParaRPr kumimoji="1" lang="ko-Kore-KR" altLang="en-US" sz="2400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</p:cNvCxnSpPr>
          <p:nvPr/>
        </p:nvCxnSpPr>
        <p:spPr>
          <a:xfrm>
            <a:off x="3076377" y="742122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776023" y="206322"/>
            <a:ext cx="4942996" cy="4715738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881992" y="2203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31C8D3-2AF7-0653-D8D0-6A5F1AA20154}"/>
              </a:ext>
            </a:extLst>
          </p:cNvPr>
          <p:cNvGrpSpPr/>
          <p:nvPr/>
        </p:nvGrpSpPr>
        <p:grpSpPr>
          <a:xfrm>
            <a:off x="5955879" y="3551080"/>
            <a:ext cx="3112886" cy="1079051"/>
            <a:chOff x="7950112" y="4062880"/>
            <a:chExt cx="3112886" cy="10790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706C34-AEBE-8E68-261D-0FBB115000DF}"/>
                </a:ext>
              </a:extLst>
            </p:cNvPr>
            <p:cNvGrpSpPr/>
            <p:nvPr/>
          </p:nvGrpSpPr>
          <p:grpSpPr>
            <a:xfrm>
              <a:off x="7950112" y="4062880"/>
              <a:ext cx="3112886" cy="1079051"/>
              <a:chOff x="5163674" y="4484720"/>
              <a:chExt cx="3112886" cy="10790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C8FD1DC-8CF5-6505-42E8-A98A2B7CD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3674" y="4484720"/>
                <a:ext cx="1998243" cy="10790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2A725B-EE8E-8735-3D95-959404BACBDD}"/>
                  </a:ext>
                </a:extLst>
              </p:cNvPr>
              <p:cNvSpPr txBox="1"/>
              <p:nvPr/>
            </p:nvSpPr>
            <p:spPr>
              <a:xfrm>
                <a:off x="6965166" y="4712168"/>
                <a:ext cx="7526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인증서버</a:t>
                </a:r>
              </a:p>
            </p:txBody>
          </p:sp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9FEFDFA1-C988-48B2-9158-33964FA67533}"/>
                  </a:ext>
                </a:extLst>
              </p:cNvPr>
              <p:cNvSpPr/>
              <p:nvPr/>
            </p:nvSpPr>
            <p:spPr>
              <a:xfrm>
                <a:off x="5272338" y="4581423"/>
                <a:ext cx="300422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127" name="그림 1126">
              <a:extLst>
                <a:ext uri="{FF2B5EF4-FFF2-40B4-BE49-F238E27FC236}">
                  <a16:creationId xmlns:a16="http://schemas.microsoft.com/office/drawing/2014/main" id="{F6714515-D552-FC51-6895-AB53500B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94229" y="4319417"/>
              <a:ext cx="567640" cy="553727"/>
            </a:xfrm>
            <a:prstGeom prst="rect">
              <a:avLst/>
            </a:prstGeom>
          </p:spPr>
        </p:pic>
      </p:grp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8CA853-49CF-493B-8DD3-1A72D28EBDF1}"/>
              </a:ext>
            </a:extLst>
          </p:cNvPr>
          <p:cNvGrpSpPr/>
          <p:nvPr/>
        </p:nvGrpSpPr>
        <p:grpSpPr>
          <a:xfrm>
            <a:off x="6053997" y="546955"/>
            <a:ext cx="3574437" cy="938960"/>
            <a:chOff x="6255327" y="991277"/>
            <a:chExt cx="3574437" cy="93896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A6A7F8E-7591-F6CF-559E-869D64F6083B}"/>
                </a:ext>
              </a:extLst>
            </p:cNvPr>
            <p:cNvGrpSpPr/>
            <p:nvPr/>
          </p:nvGrpSpPr>
          <p:grpSpPr>
            <a:xfrm>
              <a:off x="6255327" y="991277"/>
              <a:ext cx="3574437" cy="938960"/>
              <a:chOff x="5136872" y="1781400"/>
              <a:chExt cx="3574437" cy="938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4C3510-445F-54EF-5F07-871B8926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207" y="1781400"/>
                <a:ext cx="801220" cy="93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835183C-2611-6377-5F44-51692B125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0572" y="1958172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072EE0-3D93-A914-C6A6-67A9ACFE3A2B}"/>
                  </a:ext>
                </a:extLst>
              </p:cNvPr>
              <p:cNvSpPr txBox="1"/>
              <p:nvPr/>
            </p:nvSpPr>
            <p:spPr>
              <a:xfrm>
                <a:off x="6042451" y="1949539"/>
                <a:ext cx="105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MS Gothic" panose="020B0609070205080204" pitchFamily="49" charset="-128"/>
                    <a:ea typeface="AppleGothic" pitchFamily="2" charset="-127"/>
                  </a:rPr>
                  <a:t>게시물 서버</a:t>
                </a:r>
                <a:endParaRPr kumimoji="1" lang="en-US" altLang="ko-KR" dirty="0"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0B9C7DAD-A267-3496-0E45-67A880ABA666}"/>
                  </a:ext>
                </a:extLst>
              </p:cNvPr>
              <p:cNvSpPr/>
              <p:nvPr/>
            </p:nvSpPr>
            <p:spPr>
              <a:xfrm>
                <a:off x="5136872" y="1819053"/>
                <a:ext cx="3574437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CE3039-7341-C51E-6B11-F0DF888F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95716" y="1072877"/>
              <a:ext cx="762256" cy="76225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B878EF-B14F-B58F-BEBE-CD9CDEE6CCF0}"/>
              </a:ext>
            </a:extLst>
          </p:cNvPr>
          <p:cNvGrpSpPr/>
          <p:nvPr/>
        </p:nvGrpSpPr>
        <p:grpSpPr>
          <a:xfrm>
            <a:off x="6020046" y="2626632"/>
            <a:ext cx="3798246" cy="893976"/>
            <a:chOff x="6319110" y="5144559"/>
            <a:chExt cx="3798246" cy="893976"/>
          </a:xfrm>
        </p:grpSpPr>
        <p:sp>
          <p:nvSpPr>
            <p:cNvPr id="1030" name="모서리가 둥근 직사각형 1029">
              <a:extLst>
                <a:ext uri="{FF2B5EF4-FFF2-40B4-BE49-F238E27FC236}">
                  <a16:creationId xmlns:a16="http://schemas.microsoft.com/office/drawing/2014/main" id="{650A146F-CA2D-4CEB-D850-60BC17A14DA9}"/>
                </a:ext>
              </a:extLst>
            </p:cNvPr>
            <p:cNvSpPr/>
            <p:nvPr/>
          </p:nvSpPr>
          <p:spPr>
            <a:xfrm>
              <a:off x="6319110" y="5144559"/>
              <a:ext cx="379824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38A844-7E02-D437-F04D-23BC11EC9CCA}"/>
                </a:ext>
              </a:extLst>
            </p:cNvPr>
            <p:cNvSpPr txBox="1"/>
            <p:nvPr/>
          </p:nvSpPr>
          <p:spPr>
            <a:xfrm>
              <a:off x="7144141" y="5158916"/>
              <a:ext cx="1001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/>
                <a:t>관계 정보 서버</a:t>
              </a:r>
              <a:endParaRPr kumimoji="1" lang="ko-Kore-KR" altLang="en-US" sz="16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932309-47A5-A0AC-56F4-360B9636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865" y="5283678"/>
              <a:ext cx="686290" cy="6157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F170B7-F0A3-B01E-FD81-7962A7EE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22977" y="5405453"/>
              <a:ext cx="1204521" cy="432742"/>
            </a:xfrm>
            <a:prstGeom prst="rect">
              <a:avLst/>
            </a:prstGeom>
          </p:spPr>
        </p:pic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3EF7981-4D80-504E-1F2B-EE006F1CF22C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9628434" y="1031596"/>
            <a:ext cx="415390" cy="4675011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FE6C615-D52E-B8BE-2CCF-C1C3496ADEE4}"/>
              </a:ext>
            </a:extLst>
          </p:cNvPr>
          <p:cNvCxnSpPr>
            <a:cxnSpLocks/>
            <a:stCxn id="1122" idx="1"/>
            <a:endCxn id="52" idx="3"/>
          </p:cNvCxnSpPr>
          <p:nvPr/>
        </p:nvCxnSpPr>
        <p:spPr>
          <a:xfrm rot="10800000" flipV="1">
            <a:off x="4900467" y="2564190"/>
            <a:ext cx="875557" cy="2588703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CA09CD59-94F9-97AF-9988-BEEBEFA75C19}"/>
              </a:ext>
            </a:extLst>
          </p:cNvPr>
          <p:cNvCxnSpPr>
            <a:cxnSpLocks/>
          </p:cNvCxnSpPr>
          <p:nvPr/>
        </p:nvCxnSpPr>
        <p:spPr>
          <a:xfrm rot="5400000">
            <a:off x="5542889" y="4129830"/>
            <a:ext cx="1591516" cy="2456014"/>
          </a:xfrm>
          <a:prstGeom prst="bentConnector2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6EF6C5E2-13AE-0FD3-CAF4-5E2625CDFE8E}"/>
              </a:ext>
            </a:extLst>
          </p:cNvPr>
          <p:cNvGrpSpPr/>
          <p:nvPr/>
        </p:nvGrpSpPr>
        <p:grpSpPr>
          <a:xfrm>
            <a:off x="8967636" y="5706607"/>
            <a:ext cx="2152375" cy="893976"/>
            <a:chOff x="7776828" y="5695918"/>
            <a:chExt cx="2152375" cy="893976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F7AED88-41E0-A8B3-78AB-78DB276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10553" y="5847919"/>
              <a:ext cx="469839" cy="644439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6C19665-D435-5609-0A17-46FA58E8DB81}"/>
                </a:ext>
              </a:extLst>
            </p:cNvPr>
            <p:cNvSpPr/>
            <p:nvPr/>
          </p:nvSpPr>
          <p:spPr>
            <a:xfrm>
              <a:off x="7776828" y="5695918"/>
              <a:ext cx="215237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94BE5-8CCC-E6FB-51A7-2E865D6392D9}"/>
                </a:ext>
              </a:extLst>
            </p:cNvPr>
            <p:cNvSpPr txBox="1"/>
            <p:nvPr/>
          </p:nvSpPr>
          <p:spPr>
            <a:xfrm>
              <a:off x="8635966" y="5821309"/>
              <a:ext cx="114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정적파일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F2A5EA3-1D1C-7939-2B34-225444261B4A}"/>
                </a:ext>
              </a:extLst>
            </p:cNvPr>
            <p:cNvSpPr txBox="1"/>
            <p:nvPr/>
          </p:nvSpPr>
          <p:spPr>
            <a:xfrm>
              <a:off x="8652131" y="6131379"/>
              <a:ext cx="7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FCM</a:t>
              </a:r>
              <a:endParaRPr kumimoji="1" lang="ko-Kore-KR" altLang="en-US" dirty="0"/>
            </a:p>
          </p:txBody>
        </p:sp>
      </p:grpSp>
      <p:pic>
        <p:nvPicPr>
          <p:cNvPr id="1050" name="그림 1049">
            <a:extLst>
              <a:ext uri="{FF2B5EF4-FFF2-40B4-BE49-F238E27FC236}">
                <a16:creationId xmlns:a16="http://schemas.microsoft.com/office/drawing/2014/main" id="{D3560D55-D086-47D2-5DA7-8354F926CF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5933" y="2667018"/>
            <a:ext cx="759600" cy="75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369B8-7DCC-3234-15B9-BCAE0AE027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6665" y="1788076"/>
            <a:ext cx="567640" cy="5537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461D8D-2270-ED78-1B66-2E0031D5E7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532" y="1673980"/>
            <a:ext cx="759600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E6B30E-F79D-A8FC-9EC4-D908F2E3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80" y="86360"/>
            <a:ext cx="8228039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FE0006-7C6D-CEBC-8D6B-AB654848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0"/>
            <a:ext cx="10824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D72D2F-53F2-DBEE-3C0A-A91E5AFD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4" y="0"/>
            <a:ext cx="11122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DCB85-ACAC-F30C-72F4-874D9BDD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8" y="241300"/>
            <a:ext cx="1109054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81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모서리가 둥근 직사각형"/>
          <p:cNvSpPr/>
          <p:nvPr/>
        </p:nvSpPr>
        <p:spPr>
          <a:xfrm>
            <a:off x="3351289" y="1734400"/>
            <a:ext cx="5489423" cy="3492816"/>
          </a:xfrm>
          <a:prstGeom prst="roundRect">
            <a:avLst>
              <a:gd name="adj" fmla="val 15000"/>
            </a:avLst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152" name="free-icon-add-friend-4458709.png" descr="free-icon-add-friend-44587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8" y="2871207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free-icon-map-1865269.png" descr="free-icon-map-1865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95" y="2813644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지도"/>
          <p:cNvSpPr txBox="1"/>
          <p:nvPr/>
        </p:nvSpPr>
        <p:spPr>
          <a:xfrm>
            <a:off x="4514494" y="4243609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지도</a:t>
            </a:r>
          </a:p>
        </p:txBody>
      </p:sp>
      <p:sp>
        <p:nvSpPr>
          <p:cNvPr id="155" name="회원가입"/>
          <p:cNvSpPr txBox="1"/>
          <p:nvPr/>
        </p:nvSpPr>
        <p:spPr>
          <a:xfrm>
            <a:off x="7522231" y="4197558"/>
            <a:ext cx="51296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회원가입</a:t>
            </a:r>
          </a:p>
        </p:txBody>
      </p:sp>
      <p:sp>
        <p:nvSpPr>
          <p:cNvPr id="156" name="역할"/>
          <p:cNvSpPr txBox="1"/>
          <p:nvPr/>
        </p:nvSpPr>
        <p:spPr>
          <a:xfrm>
            <a:off x="3762082" y="2056014"/>
            <a:ext cx="6924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/>
            </a:lvl1pPr>
          </a:lstStyle>
          <a:p>
            <a:r>
              <a:rPr sz="2500" dirty="0" err="1"/>
              <a:t>역할</a:t>
            </a:r>
            <a:endParaRPr sz="25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free-icon-add-friend-4458709.png" descr="free-icon-add-friend-44587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57" y="2871207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인증"/>
          <p:cNvSpPr txBox="1"/>
          <p:nvPr/>
        </p:nvSpPr>
        <p:spPr>
          <a:xfrm>
            <a:off x="4514494" y="4243609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인증</a:t>
            </a:r>
          </a:p>
        </p:txBody>
      </p:sp>
      <p:sp>
        <p:nvSpPr>
          <p:cNvPr id="161" name="회원가입"/>
          <p:cNvSpPr txBox="1"/>
          <p:nvPr/>
        </p:nvSpPr>
        <p:spPr>
          <a:xfrm>
            <a:off x="7522230" y="4197558"/>
            <a:ext cx="51296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회원가입</a:t>
            </a:r>
          </a:p>
        </p:txBody>
      </p:sp>
      <p:pic>
        <p:nvPicPr>
          <p:cNvPr id="162" name="free-icon-certification-1910483.png" descr="free-icon-certification-19104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95" y="2819400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인증서버"/>
          <p:cNvSpPr txBox="1"/>
          <p:nvPr/>
        </p:nvSpPr>
        <p:spPr>
          <a:xfrm>
            <a:off x="3708588" y="2078375"/>
            <a:ext cx="1333698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/>
            </a:lvl1pPr>
          </a:lstStyle>
          <a:p>
            <a:r>
              <a:rPr sz="2500" dirty="0" err="1"/>
              <a:t>인증서버</a:t>
            </a:r>
            <a:endParaRPr sz="2500" dirty="0"/>
          </a:p>
        </p:txBody>
      </p:sp>
      <p:sp>
        <p:nvSpPr>
          <p:cNvPr id="2" name="모서리가 둥근 직사각형">
            <a:extLst>
              <a:ext uri="{FF2B5EF4-FFF2-40B4-BE49-F238E27FC236}">
                <a16:creationId xmlns:a16="http://schemas.microsoft.com/office/drawing/2014/main" id="{DFD6E3C0-334F-5D79-218E-CF96F0AC3A3B}"/>
              </a:ext>
            </a:extLst>
          </p:cNvPr>
          <p:cNvSpPr/>
          <p:nvPr/>
        </p:nvSpPr>
        <p:spPr>
          <a:xfrm>
            <a:off x="3351289" y="1734400"/>
            <a:ext cx="5489423" cy="3492816"/>
          </a:xfrm>
          <a:prstGeom prst="roundRect">
            <a:avLst>
              <a:gd name="adj" fmla="val 15000"/>
            </a:avLst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free-icon-map-1865269.png" descr="free-icon-map-1865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21" y="2848182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지도"/>
          <p:cNvSpPr txBox="1"/>
          <p:nvPr/>
        </p:nvSpPr>
        <p:spPr>
          <a:xfrm>
            <a:off x="4537520" y="4278147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지도</a:t>
            </a:r>
          </a:p>
        </p:txBody>
      </p:sp>
      <p:sp>
        <p:nvSpPr>
          <p:cNvPr id="168" name="게시물"/>
          <p:cNvSpPr txBox="1"/>
          <p:nvPr/>
        </p:nvSpPr>
        <p:spPr>
          <a:xfrm>
            <a:off x="7645707" y="4255122"/>
            <a:ext cx="39754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게시물</a:t>
            </a:r>
          </a:p>
        </p:txBody>
      </p:sp>
      <p:pic>
        <p:nvPicPr>
          <p:cNvPr id="169" name="free-icon-new-post-1043838.png" descr="free-icon-new-post-10438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21" y="2825156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App서버"/>
          <p:cNvSpPr txBox="1"/>
          <p:nvPr/>
        </p:nvSpPr>
        <p:spPr>
          <a:xfrm>
            <a:off x="3669602" y="2073282"/>
            <a:ext cx="1215076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/>
            </a:lvl1pPr>
          </a:lstStyle>
          <a:p>
            <a:r>
              <a:rPr sz="2500" dirty="0" err="1"/>
              <a:t>App서버</a:t>
            </a:r>
            <a:endParaRPr sz="2500" dirty="0"/>
          </a:p>
        </p:txBody>
      </p:sp>
      <p:sp>
        <p:nvSpPr>
          <p:cNvPr id="2" name="모서리가 둥근 직사각형">
            <a:extLst>
              <a:ext uri="{FF2B5EF4-FFF2-40B4-BE49-F238E27FC236}">
                <a16:creationId xmlns:a16="http://schemas.microsoft.com/office/drawing/2014/main" id="{E6D9F366-405D-9D49-007A-BB0707C5919A}"/>
              </a:ext>
            </a:extLst>
          </p:cNvPr>
          <p:cNvSpPr/>
          <p:nvPr/>
        </p:nvSpPr>
        <p:spPr>
          <a:xfrm>
            <a:off x="3351289" y="1734400"/>
            <a:ext cx="5489423" cy="3492816"/>
          </a:xfrm>
          <a:prstGeom prst="roundRect">
            <a:avLst>
              <a:gd name="adj" fmla="val 15000"/>
            </a:avLst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스크린샷 2023-01-14 오후 4.04.10.png" descr="스크린샷 2023-01-14 오후 4.04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3" y="321276"/>
            <a:ext cx="11964737" cy="621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cqrs-stracture.jpg" descr="cqrs-strac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83" y="1129655"/>
            <a:ext cx="8183691" cy="459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free-icon-map-1865269.png" descr="free-icon-map-1865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146" y="949494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지도"/>
          <p:cNvSpPr txBox="1"/>
          <p:nvPr/>
        </p:nvSpPr>
        <p:spPr>
          <a:xfrm>
            <a:off x="10209345" y="2379460"/>
            <a:ext cx="28212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지도</a:t>
            </a:r>
          </a:p>
        </p:txBody>
      </p:sp>
      <p:sp>
        <p:nvSpPr>
          <p:cNvPr id="179" name="게시물"/>
          <p:cNvSpPr txBox="1"/>
          <p:nvPr/>
        </p:nvSpPr>
        <p:spPr>
          <a:xfrm>
            <a:off x="10143432" y="4311679"/>
            <a:ext cx="39754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게시물</a:t>
            </a:r>
          </a:p>
        </p:txBody>
      </p:sp>
      <p:pic>
        <p:nvPicPr>
          <p:cNvPr id="180" name="free-icon-new-post-1043838.png" descr="free-icon-new-post-10438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146" y="2881713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free-icon-add-friend-4458709.png" descr="free-icon-add-friend-44587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702" y="4813932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회원가입"/>
          <p:cNvSpPr txBox="1"/>
          <p:nvPr/>
        </p:nvSpPr>
        <p:spPr>
          <a:xfrm>
            <a:off x="10148075" y="6140283"/>
            <a:ext cx="51296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회원가입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E929F3-E9FE-734E-6625-11EA4D4B1535}"/>
              </a:ext>
            </a:extLst>
          </p:cNvPr>
          <p:cNvGrpSpPr/>
          <p:nvPr/>
        </p:nvGrpSpPr>
        <p:grpSpPr>
          <a:xfrm>
            <a:off x="6036662" y="1611779"/>
            <a:ext cx="4607405" cy="893976"/>
            <a:chOff x="6199504" y="2163280"/>
            <a:chExt cx="4607405" cy="89397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CAF5C1-DB1C-B6DE-2F7E-68C17423FE33}"/>
                </a:ext>
              </a:extLst>
            </p:cNvPr>
            <p:cNvGrpSpPr/>
            <p:nvPr/>
          </p:nvGrpSpPr>
          <p:grpSpPr>
            <a:xfrm>
              <a:off x="6199504" y="2163280"/>
              <a:ext cx="2268872" cy="893976"/>
              <a:chOff x="5277983" y="2651161"/>
              <a:chExt cx="2268872" cy="89397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1DF0BF5-A27C-4F21-A360-83EB70854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499" y="2790280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26C4E2-FE61-46BA-B62D-E056F8CF7339}"/>
                  </a:ext>
                </a:extLst>
              </p:cNvPr>
              <p:cNvSpPr txBox="1"/>
              <p:nvPr/>
            </p:nvSpPr>
            <p:spPr>
              <a:xfrm>
                <a:off x="6157117" y="2806788"/>
                <a:ext cx="806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채팅</a:t>
                </a:r>
                <a:r>
                  <a:rPr kumimoji="1" lang="ko-KR" altLang="en-US" dirty="0"/>
                  <a:t> 서버</a:t>
                </a:r>
                <a:endParaRPr kumimoji="1" lang="en-US" altLang="ko-KR" dirty="0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989D1A67-3364-1377-4B1F-32DF098B5705}"/>
                  </a:ext>
                </a:extLst>
              </p:cNvPr>
              <p:cNvSpPr/>
              <p:nvPr/>
            </p:nvSpPr>
            <p:spPr>
              <a:xfrm>
                <a:off x="5277983" y="2651161"/>
                <a:ext cx="226887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F4F4E3C-C61B-045C-DE99-DA3A9C95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79" y="2237008"/>
              <a:ext cx="461530" cy="719986"/>
            </a:xfrm>
            <a:prstGeom prst="rect">
              <a:avLst/>
            </a:prstGeom>
          </p:spPr>
        </p:pic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220863" y="2942700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3361765" y="5747777"/>
            <a:ext cx="1748875" cy="770995"/>
            <a:chOff x="1976611" y="5666126"/>
            <a:chExt cx="1851728" cy="745243"/>
          </a:xfrm>
        </p:grpSpPr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9805" y="5786085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1976611" y="5666126"/>
              <a:ext cx="1851728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578487" y="2462351"/>
              <a:ext cx="118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Android</a:t>
              </a:r>
              <a:endParaRPr kumimoji="1" lang="ko-Kore-KR" altLang="en-US" sz="2400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</p:cNvCxnSpPr>
          <p:nvPr/>
        </p:nvCxnSpPr>
        <p:spPr>
          <a:xfrm>
            <a:off x="3076377" y="742122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776023" y="206322"/>
            <a:ext cx="4942996" cy="4715738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881992" y="2203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31C8D3-2AF7-0653-D8D0-6A5F1AA20154}"/>
              </a:ext>
            </a:extLst>
          </p:cNvPr>
          <p:cNvGrpSpPr/>
          <p:nvPr/>
        </p:nvGrpSpPr>
        <p:grpSpPr>
          <a:xfrm>
            <a:off x="5955879" y="3551080"/>
            <a:ext cx="3112886" cy="1079051"/>
            <a:chOff x="7950112" y="4062880"/>
            <a:chExt cx="3112886" cy="10790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706C34-AEBE-8E68-261D-0FBB115000DF}"/>
                </a:ext>
              </a:extLst>
            </p:cNvPr>
            <p:cNvGrpSpPr/>
            <p:nvPr/>
          </p:nvGrpSpPr>
          <p:grpSpPr>
            <a:xfrm>
              <a:off x="7950112" y="4062880"/>
              <a:ext cx="3112886" cy="1079051"/>
              <a:chOff x="5163674" y="4484720"/>
              <a:chExt cx="3112886" cy="10790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C8FD1DC-8CF5-6505-42E8-A98A2B7CD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3674" y="4484720"/>
                <a:ext cx="1998243" cy="10790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2A725B-EE8E-8735-3D95-959404BACBDD}"/>
                  </a:ext>
                </a:extLst>
              </p:cNvPr>
              <p:cNvSpPr txBox="1"/>
              <p:nvPr/>
            </p:nvSpPr>
            <p:spPr>
              <a:xfrm>
                <a:off x="6965166" y="4712168"/>
                <a:ext cx="7526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인증서버</a:t>
                </a:r>
              </a:p>
            </p:txBody>
          </p:sp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9FEFDFA1-C988-48B2-9158-33964FA67533}"/>
                  </a:ext>
                </a:extLst>
              </p:cNvPr>
              <p:cNvSpPr/>
              <p:nvPr/>
            </p:nvSpPr>
            <p:spPr>
              <a:xfrm>
                <a:off x="5272338" y="4581423"/>
                <a:ext cx="300422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127" name="그림 1126">
              <a:extLst>
                <a:ext uri="{FF2B5EF4-FFF2-40B4-BE49-F238E27FC236}">
                  <a16:creationId xmlns:a16="http://schemas.microsoft.com/office/drawing/2014/main" id="{F6714515-D552-FC51-6895-AB53500B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94229" y="4319417"/>
              <a:ext cx="567640" cy="553727"/>
            </a:xfrm>
            <a:prstGeom prst="rect">
              <a:avLst/>
            </a:prstGeom>
          </p:spPr>
        </p:pic>
      </p:grp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8CA853-49CF-493B-8DD3-1A72D28EBDF1}"/>
              </a:ext>
            </a:extLst>
          </p:cNvPr>
          <p:cNvGrpSpPr/>
          <p:nvPr/>
        </p:nvGrpSpPr>
        <p:grpSpPr>
          <a:xfrm>
            <a:off x="6053997" y="546955"/>
            <a:ext cx="3574437" cy="938960"/>
            <a:chOff x="6255327" y="991277"/>
            <a:chExt cx="3574437" cy="93896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A6A7F8E-7591-F6CF-559E-869D64F6083B}"/>
                </a:ext>
              </a:extLst>
            </p:cNvPr>
            <p:cNvGrpSpPr/>
            <p:nvPr/>
          </p:nvGrpSpPr>
          <p:grpSpPr>
            <a:xfrm>
              <a:off x="6255327" y="991277"/>
              <a:ext cx="3574437" cy="938960"/>
              <a:chOff x="5136872" y="1781400"/>
              <a:chExt cx="3574437" cy="938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4C3510-445F-54EF-5F07-871B8926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207" y="1781400"/>
                <a:ext cx="801220" cy="93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835183C-2611-6377-5F44-51692B125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0572" y="1958172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072EE0-3D93-A914-C6A6-67A9ACFE3A2B}"/>
                  </a:ext>
                </a:extLst>
              </p:cNvPr>
              <p:cNvSpPr txBox="1"/>
              <p:nvPr/>
            </p:nvSpPr>
            <p:spPr>
              <a:xfrm>
                <a:off x="6042451" y="1949539"/>
                <a:ext cx="105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MS Gothic" panose="020B0609070205080204" pitchFamily="49" charset="-128"/>
                    <a:ea typeface="AppleGothic" pitchFamily="2" charset="-127"/>
                  </a:rPr>
                  <a:t>게시물 서버</a:t>
                </a:r>
                <a:endParaRPr kumimoji="1" lang="en-US" altLang="ko-KR" dirty="0"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0B9C7DAD-A267-3496-0E45-67A880ABA666}"/>
                  </a:ext>
                </a:extLst>
              </p:cNvPr>
              <p:cNvSpPr/>
              <p:nvPr/>
            </p:nvSpPr>
            <p:spPr>
              <a:xfrm>
                <a:off x="5136872" y="1819053"/>
                <a:ext cx="3574437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CE3039-7341-C51E-6B11-F0DF888F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95716" y="1072877"/>
              <a:ext cx="762256" cy="76225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B878EF-B14F-B58F-BEBE-CD9CDEE6CCF0}"/>
              </a:ext>
            </a:extLst>
          </p:cNvPr>
          <p:cNvGrpSpPr/>
          <p:nvPr/>
        </p:nvGrpSpPr>
        <p:grpSpPr>
          <a:xfrm>
            <a:off x="6020046" y="2626632"/>
            <a:ext cx="3798246" cy="893976"/>
            <a:chOff x="6319110" y="5144559"/>
            <a:chExt cx="3798246" cy="893976"/>
          </a:xfrm>
        </p:grpSpPr>
        <p:sp>
          <p:nvSpPr>
            <p:cNvPr id="1030" name="모서리가 둥근 직사각형 1029">
              <a:extLst>
                <a:ext uri="{FF2B5EF4-FFF2-40B4-BE49-F238E27FC236}">
                  <a16:creationId xmlns:a16="http://schemas.microsoft.com/office/drawing/2014/main" id="{650A146F-CA2D-4CEB-D850-60BC17A14DA9}"/>
                </a:ext>
              </a:extLst>
            </p:cNvPr>
            <p:cNvSpPr/>
            <p:nvPr/>
          </p:nvSpPr>
          <p:spPr>
            <a:xfrm>
              <a:off x="6319110" y="5144559"/>
              <a:ext cx="379824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38A844-7E02-D437-F04D-23BC11EC9CCA}"/>
                </a:ext>
              </a:extLst>
            </p:cNvPr>
            <p:cNvSpPr txBox="1"/>
            <p:nvPr/>
          </p:nvSpPr>
          <p:spPr>
            <a:xfrm>
              <a:off x="7144141" y="5158916"/>
              <a:ext cx="1001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/>
                <a:t>관계 정보 서버</a:t>
              </a:r>
              <a:endParaRPr kumimoji="1" lang="ko-Kore-KR" altLang="en-US" sz="16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932309-47A5-A0AC-56F4-360B9636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865" y="5283678"/>
              <a:ext cx="686290" cy="6157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F170B7-F0A3-B01E-FD81-7962A7EE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22977" y="5405453"/>
              <a:ext cx="1204521" cy="432742"/>
            </a:xfrm>
            <a:prstGeom prst="rect">
              <a:avLst/>
            </a:prstGeom>
          </p:spPr>
        </p:pic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3EF7981-4D80-504E-1F2B-EE006F1CF22C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9628434" y="1031596"/>
            <a:ext cx="427870" cy="3510163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F86D7967-DB91-5971-05F2-F02BFC7DFDE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305534" y="2058767"/>
            <a:ext cx="1756780" cy="2290441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943A2D4A-CB4D-E830-87E6-0140E321B1B6}"/>
              </a:ext>
            </a:extLst>
          </p:cNvPr>
          <p:cNvCxnSpPr>
            <a:cxnSpLocks/>
          </p:cNvCxnSpPr>
          <p:nvPr/>
        </p:nvCxnSpPr>
        <p:spPr>
          <a:xfrm>
            <a:off x="9846283" y="3056487"/>
            <a:ext cx="225532" cy="2632987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FE6C615-D52E-B8BE-2CCF-C1C3496ADEE4}"/>
              </a:ext>
            </a:extLst>
          </p:cNvPr>
          <p:cNvCxnSpPr>
            <a:cxnSpLocks/>
            <a:stCxn id="1122" idx="1"/>
            <a:endCxn id="52" idx="3"/>
          </p:cNvCxnSpPr>
          <p:nvPr/>
        </p:nvCxnSpPr>
        <p:spPr>
          <a:xfrm rot="10800000" flipV="1">
            <a:off x="4900467" y="2564190"/>
            <a:ext cx="875557" cy="2588703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CA09CD59-94F9-97AF-9988-BEEBEFA75C19}"/>
              </a:ext>
            </a:extLst>
          </p:cNvPr>
          <p:cNvCxnSpPr>
            <a:cxnSpLocks/>
          </p:cNvCxnSpPr>
          <p:nvPr/>
        </p:nvCxnSpPr>
        <p:spPr>
          <a:xfrm rot="5400000">
            <a:off x="5542889" y="4129830"/>
            <a:ext cx="1591516" cy="2456014"/>
          </a:xfrm>
          <a:prstGeom prst="bentConnector2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6EF6C5E2-13AE-0FD3-CAF4-5E2625CDFE8E}"/>
              </a:ext>
            </a:extLst>
          </p:cNvPr>
          <p:cNvGrpSpPr/>
          <p:nvPr/>
        </p:nvGrpSpPr>
        <p:grpSpPr>
          <a:xfrm>
            <a:off x="8967636" y="5706607"/>
            <a:ext cx="2152375" cy="893976"/>
            <a:chOff x="7776828" y="5695918"/>
            <a:chExt cx="2152375" cy="893976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F7AED88-41E0-A8B3-78AB-78DB276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10553" y="5847919"/>
              <a:ext cx="469839" cy="644439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6C19665-D435-5609-0A17-46FA58E8DB81}"/>
                </a:ext>
              </a:extLst>
            </p:cNvPr>
            <p:cNvSpPr/>
            <p:nvPr/>
          </p:nvSpPr>
          <p:spPr>
            <a:xfrm>
              <a:off x="7776828" y="5695918"/>
              <a:ext cx="215237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94BE5-8CCC-E6FB-51A7-2E865D6392D9}"/>
                </a:ext>
              </a:extLst>
            </p:cNvPr>
            <p:cNvSpPr txBox="1"/>
            <p:nvPr/>
          </p:nvSpPr>
          <p:spPr>
            <a:xfrm>
              <a:off x="8635966" y="5821309"/>
              <a:ext cx="114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정적파일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F2A5EA3-1D1C-7939-2B34-225444261B4A}"/>
                </a:ext>
              </a:extLst>
            </p:cNvPr>
            <p:cNvSpPr txBox="1"/>
            <p:nvPr/>
          </p:nvSpPr>
          <p:spPr>
            <a:xfrm>
              <a:off x="8652131" y="6131379"/>
              <a:ext cx="7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FCM</a:t>
              </a:r>
              <a:endParaRPr kumimoji="1" lang="ko-Kore-KR" altLang="en-US" dirty="0"/>
            </a:p>
          </p:txBody>
        </p:sp>
      </p:grpSp>
      <p:pic>
        <p:nvPicPr>
          <p:cNvPr id="1050" name="그림 1049">
            <a:extLst>
              <a:ext uri="{FF2B5EF4-FFF2-40B4-BE49-F238E27FC236}">
                <a16:creationId xmlns:a16="http://schemas.microsoft.com/office/drawing/2014/main" id="{D3560D55-D086-47D2-5DA7-8354F926CF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5933" y="2667018"/>
            <a:ext cx="759600" cy="75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369B8-7DCC-3234-15B9-BCAE0AE027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6665" y="1788076"/>
            <a:ext cx="567640" cy="5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7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E929F3-E9FE-734E-6625-11EA4D4B1535}"/>
              </a:ext>
            </a:extLst>
          </p:cNvPr>
          <p:cNvGrpSpPr/>
          <p:nvPr/>
        </p:nvGrpSpPr>
        <p:grpSpPr>
          <a:xfrm>
            <a:off x="6036661" y="1611779"/>
            <a:ext cx="3006129" cy="893976"/>
            <a:chOff x="6199503" y="2163280"/>
            <a:chExt cx="3006129" cy="89397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CAF5C1-DB1C-B6DE-2F7E-68C17423FE33}"/>
                </a:ext>
              </a:extLst>
            </p:cNvPr>
            <p:cNvGrpSpPr/>
            <p:nvPr/>
          </p:nvGrpSpPr>
          <p:grpSpPr>
            <a:xfrm>
              <a:off x="6199503" y="2163280"/>
              <a:ext cx="3006129" cy="893976"/>
              <a:chOff x="5277982" y="2651161"/>
              <a:chExt cx="3006129" cy="89397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1DF0BF5-A27C-4F21-A360-83EB70854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499" y="2790280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26C4E2-FE61-46BA-B62D-E056F8CF7339}"/>
                  </a:ext>
                </a:extLst>
              </p:cNvPr>
              <p:cNvSpPr txBox="1"/>
              <p:nvPr/>
            </p:nvSpPr>
            <p:spPr>
              <a:xfrm>
                <a:off x="6157117" y="2806788"/>
                <a:ext cx="806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채팅</a:t>
                </a:r>
                <a:r>
                  <a:rPr kumimoji="1" lang="ko-KR" altLang="en-US" dirty="0"/>
                  <a:t> 서버</a:t>
                </a:r>
                <a:endParaRPr kumimoji="1" lang="en-US" altLang="ko-KR" dirty="0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989D1A67-3364-1377-4B1F-32DF098B5705}"/>
                  </a:ext>
                </a:extLst>
              </p:cNvPr>
              <p:cNvSpPr/>
              <p:nvPr/>
            </p:nvSpPr>
            <p:spPr>
              <a:xfrm>
                <a:off x="5277982" y="2651161"/>
                <a:ext cx="3006129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F4F4E3C-C61B-045C-DE99-DA3A9C95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277" y="2255584"/>
              <a:ext cx="461530" cy="719986"/>
            </a:xfrm>
            <a:prstGeom prst="rect">
              <a:avLst/>
            </a:prstGeom>
          </p:spPr>
        </p:pic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220863" y="2942700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2105939" y="5747777"/>
            <a:ext cx="3004701" cy="770995"/>
            <a:chOff x="646929" y="5666126"/>
            <a:chExt cx="3181410" cy="745243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DFFA716-08FB-8C85-9369-91FD9B6E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308" y="5819201"/>
              <a:ext cx="439097" cy="447751"/>
            </a:xfrm>
            <a:prstGeom prst="rect">
              <a:avLst/>
            </a:prstGeom>
          </p:spPr>
        </p:pic>
        <p:pic>
          <p:nvPicPr>
            <p:cNvPr id="31" name="그림 3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30B0247-3A25-57EA-D71A-8DAC0B72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980" y="5754370"/>
              <a:ext cx="568757" cy="56875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012" y="5819201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646929" y="5666126"/>
              <a:ext cx="3181410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578487" y="2462351"/>
              <a:ext cx="118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Android</a:t>
              </a:r>
              <a:endParaRPr kumimoji="1" lang="ko-Kore-KR" altLang="en-US" sz="2400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3062635" y="742956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776023" y="206322"/>
            <a:ext cx="5803538" cy="4715738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881992" y="2203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31C8D3-2AF7-0653-D8D0-6A5F1AA20154}"/>
              </a:ext>
            </a:extLst>
          </p:cNvPr>
          <p:cNvGrpSpPr/>
          <p:nvPr/>
        </p:nvGrpSpPr>
        <p:grpSpPr>
          <a:xfrm>
            <a:off x="5955879" y="3551080"/>
            <a:ext cx="3112886" cy="1079051"/>
            <a:chOff x="7950112" y="4062880"/>
            <a:chExt cx="3112886" cy="10790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706C34-AEBE-8E68-261D-0FBB115000DF}"/>
                </a:ext>
              </a:extLst>
            </p:cNvPr>
            <p:cNvGrpSpPr/>
            <p:nvPr/>
          </p:nvGrpSpPr>
          <p:grpSpPr>
            <a:xfrm>
              <a:off x="7950112" y="4062880"/>
              <a:ext cx="3112886" cy="1079051"/>
              <a:chOff x="5163674" y="4484720"/>
              <a:chExt cx="3112886" cy="10790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C8FD1DC-8CF5-6505-42E8-A98A2B7CD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3674" y="4484720"/>
                <a:ext cx="1998243" cy="10790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2A725B-EE8E-8735-3D95-959404BACBDD}"/>
                  </a:ext>
                </a:extLst>
              </p:cNvPr>
              <p:cNvSpPr txBox="1"/>
              <p:nvPr/>
            </p:nvSpPr>
            <p:spPr>
              <a:xfrm>
                <a:off x="6965166" y="4712168"/>
                <a:ext cx="7526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인증서버</a:t>
                </a:r>
              </a:p>
            </p:txBody>
          </p:sp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9FEFDFA1-C988-48B2-9158-33964FA67533}"/>
                  </a:ext>
                </a:extLst>
              </p:cNvPr>
              <p:cNvSpPr/>
              <p:nvPr/>
            </p:nvSpPr>
            <p:spPr>
              <a:xfrm>
                <a:off x="5272338" y="4581423"/>
                <a:ext cx="300422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127" name="그림 1126">
              <a:extLst>
                <a:ext uri="{FF2B5EF4-FFF2-40B4-BE49-F238E27FC236}">
                  <a16:creationId xmlns:a16="http://schemas.microsoft.com/office/drawing/2014/main" id="{F6714515-D552-FC51-6895-AB53500B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94229" y="4319417"/>
              <a:ext cx="567640" cy="553727"/>
            </a:xfrm>
            <a:prstGeom prst="rect">
              <a:avLst/>
            </a:prstGeom>
          </p:spPr>
        </p:pic>
      </p:grp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8CA853-49CF-493B-8DD3-1A72D28EBDF1}"/>
              </a:ext>
            </a:extLst>
          </p:cNvPr>
          <p:cNvGrpSpPr/>
          <p:nvPr/>
        </p:nvGrpSpPr>
        <p:grpSpPr>
          <a:xfrm>
            <a:off x="6053997" y="565087"/>
            <a:ext cx="4740905" cy="938960"/>
            <a:chOff x="6255327" y="1009409"/>
            <a:chExt cx="4740905" cy="93896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A6A7F8E-7591-F6CF-559E-869D64F6083B}"/>
                </a:ext>
              </a:extLst>
            </p:cNvPr>
            <p:cNvGrpSpPr/>
            <p:nvPr/>
          </p:nvGrpSpPr>
          <p:grpSpPr>
            <a:xfrm>
              <a:off x="6255327" y="1009409"/>
              <a:ext cx="4740905" cy="938960"/>
              <a:chOff x="5136872" y="1799532"/>
              <a:chExt cx="4740905" cy="938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4C3510-445F-54EF-5F07-871B8926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1744" y="1799532"/>
                <a:ext cx="801220" cy="938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835183C-2611-6377-5F44-51692B125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0572" y="1958172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072EE0-3D93-A914-C6A6-67A9ACFE3A2B}"/>
                  </a:ext>
                </a:extLst>
              </p:cNvPr>
              <p:cNvSpPr txBox="1"/>
              <p:nvPr/>
            </p:nvSpPr>
            <p:spPr>
              <a:xfrm>
                <a:off x="6042451" y="1949539"/>
                <a:ext cx="105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MS Gothic" panose="020B0609070205080204" pitchFamily="49" charset="-128"/>
                    <a:ea typeface="AppleGothic" pitchFamily="2" charset="-127"/>
                  </a:rPr>
                  <a:t>게시물 서버</a:t>
                </a:r>
                <a:endParaRPr kumimoji="1" lang="en-US" altLang="ko-KR" dirty="0"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0B9C7DAD-A267-3496-0E45-67A880ABA666}"/>
                  </a:ext>
                </a:extLst>
              </p:cNvPr>
              <p:cNvSpPr/>
              <p:nvPr/>
            </p:nvSpPr>
            <p:spPr>
              <a:xfrm>
                <a:off x="5136872" y="1819053"/>
                <a:ext cx="4740905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CE3039-7341-C51E-6B11-F0DF888F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81570" y="1055396"/>
              <a:ext cx="762256" cy="76225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B878EF-B14F-B58F-BEBE-CD9CDEE6CCF0}"/>
              </a:ext>
            </a:extLst>
          </p:cNvPr>
          <p:cNvGrpSpPr/>
          <p:nvPr/>
        </p:nvGrpSpPr>
        <p:grpSpPr>
          <a:xfrm>
            <a:off x="6020046" y="2626632"/>
            <a:ext cx="3798246" cy="893976"/>
            <a:chOff x="6319110" y="5144559"/>
            <a:chExt cx="3798246" cy="893976"/>
          </a:xfrm>
        </p:grpSpPr>
        <p:sp>
          <p:nvSpPr>
            <p:cNvPr id="1030" name="모서리가 둥근 직사각형 1029">
              <a:extLst>
                <a:ext uri="{FF2B5EF4-FFF2-40B4-BE49-F238E27FC236}">
                  <a16:creationId xmlns:a16="http://schemas.microsoft.com/office/drawing/2014/main" id="{650A146F-CA2D-4CEB-D850-60BC17A14DA9}"/>
                </a:ext>
              </a:extLst>
            </p:cNvPr>
            <p:cNvSpPr/>
            <p:nvPr/>
          </p:nvSpPr>
          <p:spPr>
            <a:xfrm>
              <a:off x="6319110" y="5144559"/>
              <a:ext cx="379824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38A844-7E02-D437-F04D-23BC11EC9CCA}"/>
                </a:ext>
              </a:extLst>
            </p:cNvPr>
            <p:cNvSpPr txBox="1"/>
            <p:nvPr/>
          </p:nvSpPr>
          <p:spPr>
            <a:xfrm>
              <a:off x="7144141" y="5158916"/>
              <a:ext cx="1001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/>
                <a:t>관계 정보 서버</a:t>
              </a:r>
              <a:endParaRPr kumimoji="1" lang="ko-Kore-KR" altLang="en-US" sz="16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932309-47A5-A0AC-56F4-360B9636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865" y="5283678"/>
              <a:ext cx="686290" cy="6157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F170B7-F0A3-B01E-FD81-7962A7EE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722977" y="5405453"/>
              <a:ext cx="1204521" cy="432742"/>
            </a:xfrm>
            <a:prstGeom prst="rect">
              <a:avLst/>
            </a:prstGeom>
          </p:spPr>
        </p:pic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3EF7981-4D80-504E-1F2B-EE006F1CF22C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10056304" y="1031596"/>
            <a:ext cx="738598" cy="3510163"/>
          </a:xfrm>
          <a:prstGeom prst="bentConnector4">
            <a:avLst>
              <a:gd name="adj1" fmla="val -30951"/>
              <a:gd name="adj2" fmla="val 56367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F86D7967-DB91-5971-05F2-F02BFC7DFDE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9042790" y="2058767"/>
            <a:ext cx="1019524" cy="2290441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943A2D4A-CB4D-E830-87E6-0140E321B1B6}"/>
              </a:ext>
            </a:extLst>
          </p:cNvPr>
          <p:cNvCxnSpPr>
            <a:cxnSpLocks/>
            <a:stCxn id="1030" idx="3"/>
            <a:endCxn id="48" idx="0"/>
          </p:cNvCxnSpPr>
          <p:nvPr/>
        </p:nvCxnSpPr>
        <p:spPr>
          <a:xfrm flipH="1">
            <a:off x="9642832" y="3073620"/>
            <a:ext cx="175460" cy="2551176"/>
          </a:xfrm>
          <a:prstGeom prst="bentConnector4">
            <a:avLst>
              <a:gd name="adj1" fmla="val -130286"/>
              <a:gd name="adj2" fmla="val 58760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FE6C615-D52E-B8BE-2CCF-C1C3496ADEE4}"/>
              </a:ext>
            </a:extLst>
          </p:cNvPr>
          <p:cNvCxnSpPr>
            <a:cxnSpLocks/>
            <a:stCxn id="1122" idx="1"/>
            <a:endCxn id="52" idx="3"/>
          </p:cNvCxnSpPr>
          <p:nvPr/>
        </p:nvCxnSpPr>
        <p:spPr>
          <a:xfrm rot="10800000" flipV="1">
            <a:off x="4900467" y="2564190"/>
            <a:ext cx="875557" cy="2588703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CA09CD59-94F9-97AF-9988-BEEBEFA75C19}"/>
              </a:ext>
            </a:extLst>
          </p:cNvPr>
          <p:cNvCxnSpPr>
            <a:cxnSpLocks/>
          </p:cNvCxnSpPr>
          <p:nvPr/>
        </p:nvCxnSpPr>
        <p:spPr>
          <a:xfrm rot="5400000">
            <a:off x="5542889" y="4129830"/>
            <a:ext cx="1591516" cy="2456014"/>
          </a:xfrm>
          <a:prstGeom prst="bentConnector2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6EF6C5E2-13AE-0FD3-CAF4-5E2625CDFE8E}"/>
              </a:ext>
            </a:extLst>
          </p:cNvPr>
          <p:cNvGrpSpPr/>
          <p:nvPr/>
        </p:nvGrpSpPr>
        <p:grpSpPr>
          <a:xfrm>
            <a:off x="8566644" y="5624796"/>
            <a:ext cx="2152375" cy="893976"/>
            <a:chOff x="7776828" y="5695918"/>
            <a:chExt cx="2152375" cy="893976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F7AED88-41E0-A8B3-78AB-78DB276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10553" y="5847919"/>
              <a:ext cx="469839" cy="644439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6C19665-D435-5609-0A17-46FA58E8DB81}"/>
                </a:ext>
              </a:extLst>
            </p:cNvPr>
            <p:cNvSpPr/>
            <p:nvPr/>
          </p:nvSpPr>
          <p:spPr>
            <a:xfrm>
              <a:off x="7776828" y="5695918"/>
              <a:ext cx="215237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94BE5-8CCC-E6FB-51A7-2E865D6392D9}"/>
                </a:ext>
              </a:extLst>
            </p:cNvPr>
            <p:cNvSpPr txBox="1"/>
            <p:nvPr/>
          </p:nvSpPr>
          <p:spPr>
            <a:xfrm>
              <a:off x="8635966" y="5821309"/>
              <a:ext cx="114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정적파일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F2A5EA3-1D1C-7939-2B34-225444261B4A}"/>
                </a:ext>
              </a:extLst>
            </p:cNvPr>
            <p:cNvSpPr txBox="1"/>
            <p:nvPr/>
          </p:nvSpPr>
          <p:spPr>
            <a:xfrm>
              <a:off x="8652131" y="6131379"/>
              <a:ext cx="7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FCM</a:t>
              </a:r>
              <a:endParaRPr kumimoji="1" lang="ko-Kore-KR" altLang="en-US" dirty="0"/>
            </a:p>
          </p:txBody>
        </p:sp>
      </p:grpSp>
      <p:pic>
        <p:nvPicPr>
          <p:cNvPr id="1050" name="그림 1049">
            <a:extLst>
              <a:ext uri="{FF2B5EF4-FFF2-40B4-BE49-F238E27FC236}">
                <a16:creationId xmlns:a16="http://schemas.microsoft.com/office/drawing/2014/main" id="{D3560D55-D086-47D2-5DA7-8354F926CF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45933" y="2667018"/>
            <a:ext cx="759600" cy="75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369B8-7DCC-3234-15B9-BCAE0AE027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1233" y="1805056"/>
            <a:ext cx="567640" cy="5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C1768F-15D9-D59B-4AEE-525E5BE6297E}"/>
              </a:ext>
            </a:extLst>
          </p:cNvPr>
          <p:cNvGrpSpPr/>
          <p:nvPr/>
        </p:nvGrpSpPr>
        <p:grpSpPr>
          <a:xfrm>
            <a:off x="9270208" y="3642155"/>
            <a:ext cx="2094186" cy="893976"/>
            <a:chOff x="5289272" y="3588139"/>
            <a:chExt cx="2094186" cy="8939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E334EF-9DB6-2D2A-73C6-1027F926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773" y="3758263"/>
              <a:ext cx="567640" cy="5537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4B4700-D0E4-D077-840F-871917C6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568" y="3738714"/>
              <a:ext cx="686290" cy="61573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155545-BCA9-749C-47A3-4D352879A3C1}"/>
                </a:ext>
              </a:extLst>
            </p:cNvPr>
            <p:cNvSpPr txBox="1"/>
            <p:nvPr/>
          </p:nvSpPr>
          <p:spPr>
            <a:xfrm>
              <a:off x="6048256" y="3714240"/>
              <a:ext cx="68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푸시 </a:t>
              </a:r>
              <a:r>
                <a:rPr kumimoji="1" lang="ko-Kore-KR" altLang="en-US" dirty="0"/>
                <a:t>서버</a:t>
              </a: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CF574517-E1BE-F965-1814-89F6A31030F3}"/>
                </a:ext>
              </a:extLst>
            </p:cNvPr>
            <p:cNvSpPr/>
            <p:nvPr/>
          </p:nvSpPr>
          <p:spPr>
            <a:xfrm>
              <a:off x="5289272" y="3588139"/>
              <a:ext cx="209418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E929F3-E9FE-734E-6625-11EA4D4B1535}"/>
              </a:ext>
            </a:extLst>
          </p:cNvPr>
          <p:cNvGrpSpPr/>
          <p:nvPr/>
        </p:nvGrpSpPr>
        <p:grpSpPr>
          <a:xfrm>
            <a:off x="6036661" y="1611779"/>
            <a:ext cx="3006129" cy="893976"/>
            <a:chOff x="6199503" y="2163280"/>
            <a:chExt cx="3006129" cy="89397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CAF5C1-DB1C-B6DE-2F7E-68C17423FE33}"/>
                </a:ext>
              </a:extLst>
            </p:cNvPr>
            <p:cNvGrpSpPr/>
            <p:nvPr/>
          </p:nvGrpSpPr>
          <p:grpSpPr>
            <a:xfrm>
              <a:off x="6199503" y="2163280"/>
              <a:ext cx="3006129" cy="893976"/>
              <a:chOff x="5277982" y="2651161"/>
              <a:chExt cx="3006129" cy="893976"/>
            </a:xfrm>
          </p:grpSpPr>
          <p:pic>
            <p:nvPicPr>
              <p:cNvPr id="12" name="그림 1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45ACA2C-7BCB-9F3F-96D1-64073028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8476" y="2781726"/>
                <a:ext cx="848380" cy="62280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1DF0BF5-A27C-4F21-A360-83EB70854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8499" y="2790280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26C4E2-FE61-46BA-B62D-E056F8CF7339}"/>
                  </a:ext>
                </a:extLst>
              </p:cNvPr>
              <p:cNvSpPr txBox="1"/>
              <p:nvPr/>
            </p:nvSpPr>
            <p:spPr>
              <a:xfrm>
                <a:off x="6157117" y="2806788"/>
                <a:ext cx="806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채팅</a:t>
                </a:r>
                <a:r>
                  <a:rPr kumimoji="1" lang="ko-KR" altLang="en-US" dirty="0"/>
                  <a:t> 서버</a:t>
                </a:r>
                <a:endParaRPr kumimoji="1" lang="en-US" altLang="ko-KR" dirty="0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989D1A67-3364-1377-4B1F-32DF098B5705}"/>
                  </a:ext>
                </a:extLst>
              </p:cNvPr>
              <p:cNvSpPr/>
              <p:nvPr/>
            </p:nvSpPr>
            <p:spPr>
              <a:xfrm>
                <a:off x="5277982" y="2651161"/>
                <a:ext cx="3006129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F4F4E3C-C61B-045C-DE99-DA3A9C95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9277" y="2255584"/>
              <a:ext cx="461530" cy="719986"/>
            </a:xfrm>
            <a:prstGeom prst="rect">
              <a:avLst/>
            </a:prstGeom>
          </p:spPr>
        </p:pic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220863" y="2942700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2105939" y="5747777"/>
            <a:ext cx="3004701" cy="770995"/>
            <a:chOff x="646929" y="5666126"/>
            <a:chExt cx="3181410" cy="745243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DFFA716-08FB-8C85-9369-91FD9B6E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8308" y="5819201"/>
              <a:ext cx="439097" cy="447751"/>
            </a:xfrm>
            <a:prstGeom prst="rect">
              <a:avLst/>
            </a:prstGeom>
          </p:spPr>
        </p:pic>
        <p:pic>
          <p:nvPicPr>
            <p:cNvPr id="31" name="그림 3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30B0247-3A25-57EA-D71A-8DAC0B72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6980" y="5754370"/>
              <a:ext cx="568757" cy="56875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012" y="5819201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646929" y="5666126"/>
              <a:ext cx="3181410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578487" y="2462351"/>
              <a:ext cx="118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Android</a:t>
              </a:r>
              <a:endParaRPr kumimoji="1" lang="ko-Kore-KR" altLang="en-US" sz="2400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3062635" y="742956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776023" y="206322"/>
            <a:ext cx="5803538" cy="4715738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881992" y="2203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31C8D3-2AF7-0653-D8D0-6A5F1AA20154}"/>
              </a:ext>
            </a:extLst>
          </p:cNvPr>
          <p:cNvGrpSpPr/>
          <p:nvPr/>
        </p:nvGrpSpPr>
        <p:grpSpPr>
          <a:xfrm>
            <a:off x="5955879" y="3551080"/>
            <a:ext cx="3112886" cy="1079051"/>
            <a:chOff x="7950112" y="4062880"/>
            <a:chExt cx="3112886" cy="10790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706C34-AEBE-8E68-261D-0FBB115000DF}"/>
                </a:ext>
              </a:extLst>
            </p:cNvPr>
            <p:cNvGrpSpPr/>
            <p:nvPr/>
          </p:nvGrpSpPr>
          <p:grpSpPr>
            <a:xfrm>
              <a:off x="7950112" y="4062880"/>
              <a:ext cx="3112886" cy="1079051"/>
              <a:chOff x="5163674" y="4484720"/>
              <a:chExt cx="3112886" cy="10790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C8FD1DC-8CF5-6505-42E8-A98A2B7CD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63674" y="4484720"/>
                <a:ext cx="1998243" cy="10790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2A725B-EE8E-8735-3D95-959404BACBDD}"/>
                  </a:ext>
                </a:extLst>
              </p:cNvPr>
              <p:cNvSpPr txBox="1"/>
              <p:nvPr/>
            </p:nvSpPr>
            <p:spPr>
              <a:xfrm>
                <a:off x="6965166" y="4712168"/>
                <a:ext cx="7526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인증서버</a:t>
                </a:r>
              </a:p>
            </p:txBody>
          </p:sp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9FEFDFA1-C988-48B2-9158-33964FA67533}"/>
                  </a:ext>
                </a:extLst>
              </p:cNvPr>
              <p:cNvSpPr/>
              <p:nvPr/>
            </p:nvSpPr>
            <p:spPr>
              <a:xfrm>
                <a:off x="5272338" y="4581423"/>
                <a:ext cx="300422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127" name="그림 1126">
              <a:extLst>
                <a:ext uri="{FF2B5EF4-FFF2-40B4-BE49-F238E27FC236}">
                  <a16:creationId xmlns:a16="http://schemas.microsoft.com/office/drawing/2014/main" id="{F6714515-D552-FC51-6895-AB53500B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4229" y="4319417"/>
              <a:ext cx="567640" cy="553727"/>
            </a:xfrm>
            <a:prstGeom prst="rect">
              <a:avLst/>
            </a:prstGeom>
          </p:spPr>
        </p:pic>
      </p:grp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8CA853-49CF-493B-8DD3-1A72D28EBDF1}"/>
              </a:ext>
            </a:extLst>
          </p:cNvPr>
          <p:cNvGrpSpPr/>
          <p:nvPr/>
        </p:nvGrpSpPr>
        <p:grpSpPr>
          <a:xfrm>
            <a:off x="6053997" y="564783"/>
            <a:ext cx="4740905" cy="1046996"/>
            <a:chOff x="6255327" y="1009105"/>
            <a:chExt cx="4740905" cy="1046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A6A7F8E-7591-F6CF-559E-869D64F6083B}"/>
                </a:ext>
              </a:extLst>
            </p:cNvPr>
            <p:cNvGrpSpPr/>
            <p:nvPr/>
          </p:nvGrpSpPr>
          <p:grpSpPr>
            <a:xfrm>
              <a:off x="6255327" y="1009105"/>
              <a:ext cx="4740905" cy="1046996"/>
              <a:chOff x="5136872" y="1799228"/>
              <a:chExt cx="4740905" cy="104699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4C3510-445F-54EF-5F07-871B8926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0690" y="1799228"/>
                <a:ext cx="893408" cy="1046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95AE0E6-DFF3-059B-F87D-01F9DBE20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22411" y="1870870"/>
                <a:ext cx="893408" cy="880459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835183C-2611-6377-5F44-51692B125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0572" y="1958172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072EE0-3D93-A914-C6A6-67A9ACFE3A2B}"/>
                  </a:ext>
                </a:extLst>
              </p:cNvPr>
              <p:cNvSpPr txBox="1"/>
              <p:nvPr/>
            </p:nvSpPr>
            <p:spPr>
              <a:xfrm>
                <a:off x="6042451" y="1949539"/>
                <a:ext cx="105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MS Gothic" panose="020B0609070205080204" pitchFamily="49" charset="-128"/>
                    <a:ea typeface="AppleGothic" pitchFamily="2" charset="-127"/>
                  </a:rPr>
                  <a:t>게시물 서버</a:t>
                </a:r>
                <a:endParaRPr kumimoji="1" lang="en-US" altLang="ko-KR" dirty="0"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0B9C7DAD-A267-3496-0E45-67A880ABA666}"/>
                  </a:ext>
                </a:extLst>
              </p:cNvPr>
              <p:cNvSpPr/>
              <p:nvPr/>
            </p:nvSpPr>
            <p:spPr>
              <a:xfrm>
                <a:off x="5136872" y="1819053"/>
                <a:ext cx="4740905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CE3039-7341-C51E-6B11-F0DF888F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48536" y="1101453"/>
              <a:ext cx="762256" cy="76225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B878EF-B14F-B58F-BEBE-CD9CDEE6CCF0}"/>
              </a:ext>
            </a:extLst>
          </p:cNvPr>
          <p:cNvGrpSpPr/>
          <p:nvPr/>
        </p:nvGrpSpPr>
        <p:grpSpPr>
          <a:xfrm>
            <a:off x="6036661" y="2599831"/>
            <a:ext cx="3798246" cy="893976"/>
            <a:chOff x="6319110" y="5144559"/>
            <a:chExt cx="3798246" cy="893976"/>
          </a:xfrm>
        </p:grpSpPr>
        <p:sp>
          <p:nvSpPr>
            <p:cNvPr id="1030" name="모서리가 둥근 직사각형 1029">
              <a:extLst>
                <a:ext uri="{FF2B5EF4-FFF2-40B4-BE49-F238E27FC236}">
                  <a16:creationId xmlns:a16="http://schemas.microsoft.com/office/drawing/2014/main" id="{650A146F-CA2D-4CEB-D850-60BC17A14DA9}"/>
                </a:ext>
              </a:extLst>
            </p:cNvPr>
            <p:cNvSpPr/>
            <p:nvPr/>
          </p:nvSpPr>
          <p:spPr>
            <a:xfrm>
              <a:off x="6319110" y="5144559"/>
              <a:ext cx="379824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38A844-7E02-D437-F04D-23BC11EC9CCA}"/>
                </a:ext>
              </a:extLst>
            </p:cNvPr>
            <p:cNvSpPr txBox="1"/>
            <p:nvPr/>
          </p:nvSpPr>
          <p:spPr>
            <a:xfrm>
              <a:off x="7144141" y="5158916"/>
              <a:ext cx="1001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/>
                <a:t>관계 정보 서버</a:t>
              </a:r>
              <a:endParaRPr kumimoji="1" lang="ko-Kore-KR" altLang="en-US" sz="16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932309-47A5-A0AC-56F4-360B9636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865" y="5283678"/>
              <a:ext cx="686290" cy="6157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F170B7-F0A3-B01E-FD81-7962A7EE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22977" y="5405453"/>
              <a:ext cx="1204521" cy="432742"/>
            </a:xfrm>
            <a:prstGeom prst="rect">
              <a:avLst/>
            </a:prstGeom>
          </p:spPr>
        </p:pic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3EF7981-4D80-504E-1F2B-EE006F1CF22C}"/>
              </a:ext>
            </a:extLst>
          </p:cNvPr>
          <p:cNvCxnSpPr>
            <a:cxnSpLocks/>
            <a:stCxn id="55" idx="3"/>
            <a:endCxn id="58" idx="0"/>
          </p:cNvCxnSpPr>
          <p:nvPr/>
        </p:nvCxnSpPr>
        <p:spPr>
          <a:xfrm flipH="1">
            <a:off x="10317301" y="1031596"/>
            <a:ext cx="477601" cy="2610559"/>
          </a:xfrm>
          <a:prstGeom prst="bentConnector4">
            <a:avLst>
              <a:gd name="adj1" fmla="val -47864"/>
              <a:gd name="adj2" fmla="val 58561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F86D7967-DB91-5971-05F2-F02BFC7DFDEF}"/>
              </a:ext>
            </a:extLst>
          </p:cNvPr>
          <p:cNvCxnSpPr>
            <a:cxnSpLocks/>
            <a:stCxn id="57" idx="3"/>
            <a:endCxn id="58" idx="0"/>
          </p:cNvCxnSpPr>
          <p:nvPr/>
        </p:nvCxnSpPr>
        <p:spPr>
          <a:xfrm>
            <a:off x="9042790" y="2058767"/>
            <a:ext cx="1274511" cy="1583388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943A2D4A-CB4D-E830-87E6-0140E321B1B6}"/>
              </a:ext>
            </a:extLst>
          </p:cNvPr>
          <p:cNvCxnSpPr>
            <a:cxnSpLocks/>
            <a:stCxn id="1030" idx="3"/>
            <a:endCxn id="58" idx="0"/>
          </p:cNvCxnSpPr>
          <p:nvPr/>
        </p:nvCxnSpPr>
        <p:spPr>
          <a:xfrm>
            <a:off x="9834907" y="3046819"/>
            <a:ext cx="482394" cy="595336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FE6C615-D52E-B8BE-2CCF-C1C3496ADEE4}"/>
              </a:ext>
            </a:extLst>
          </p:cNvPr>
          <p:cNvCxnSpPr>
            <a:cxnSpLocks/>
            <a:stCxn id="1122" idx="1"/>
            <a:endCxn id="52" idx="3"/>
          </p:cNvCxnSpPr>
          <p:nvPr/>
        </p:nvCxnSpPr>
        <p:spPr>
          <a:xfrm rot="10800000" flipV="1">
            <a:off x="4900467" y="2564190"/>
            <a:ext cx="875557" cy="2588703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CA09CD59-94F9-97AF-9988-BEEBEFA75C19}"/>
              </a:ext>
            </a:extLst>
          </p:cNvPr>
          <p:cNvCxnSpPr>
            <a:cxnSpLocks/>
          </p:cNvCxnSpPr>
          <p:nvPr/>
        </p:nvCxnSpPr>
        <p:spPr>
          <a:xfrm rot="5400000">
            <a:off x="5542889" y="4129830"/>
            <a:ext cx="1591516" cy="2456014"/>
          </a:xfrm>
          <a:prstGeom prst="bentConnector2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꺾인 연결선[E] 1033">
            <a:extLst>
              <a:ext uri="{FF2B5EF4-FFF2-40B4-BE49-F238E27FC236}">
                <a16:creationId xmlns:a16="http://schemas.microsoft.com/office/drawing/2014/main" id="{F8294881-B932-5A0B-C8BB-14DF8135DE3F}"/>
              </a:ext>
            </a:extLst>
          </p:cNvPr>
          <p:cNvCxnSpPr>
            <a:cxnSpLocks/>
            <a:stCxn id="58" idx="2"/>
            <a:endCxn id="48" idx="0"/>
          </p:cNvCxnSpPr>
          <p:nvPr/>
        </p:nvCxnSpPr>
        <p:spPr>
          <a:xfrm rot="5400000">
            <a:off x="9435735" y="4743229"/>
            <a:ext cx="1088665" cy="674469"/>
          </a:xfrm>
          <a:prstGeom prst="bentConnector3">
            <a:avLst>
              <a:gd name="adj1" fmla="val 50000"/>
            </a:avLst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6EF6C5E2-13AE-0FD3-CAF4-5E2625CDFE8E}"/>
              </a:ext>
            </a:extLst>
          </p:cNvPr>
          <p:cNvGrpSpPr/>
          <p:nvPr/>
        </p:nvGrpSpPr>
        <p:grpSpPr>
          <a:xfrm>
            <a:off x="8566644" y="5624796"/>
            <a:ext cx="2152375" cy="893976"/>
            <a:chOff x="7776828" y="5695918"/>
            <a:chExt cx="2152375" cy="893976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F7AED88-41E0-A8B3-78AB-78DB276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10553" y="5847919"/>
              <a:ext cx="469839" cy="644439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6C19665-D435-5609-0A17-46FA58E8DB81}"/>
                </a:ext>
              </a:extLst>
            </p:cNvPr>
            <p:cNvSpPr/>
            <p:nvPr/>
          </p:nvSpPr>
          <p:spPr>
            <a:xfrm>
              <a:off x="7776828" y="5695918"/>
              <a:ext cx="215237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94BE5-8CCC-E6FB-51A7-2E865D6392D9}"/>
                </a:ext>
              </a:extLst>
            </p:cNvPr>
            <p:cNvSpPr txBox="1"/>
            <p:nvPr/>
          </p:nvSpPr>
          <p:spPr>
            <a:xfrm>
              <a:off x="8635966" y="5821309"/>
              <a:ext cx="114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정적파일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F2A5EA3-1D1C-7939-2B34-225444261B4A}"/>
                </a:ext>
              </a:extLst>
            </p:cNvPr>
            <p:cNvSpPr txBox="1"/>
            <p:nvPr/>
          </p:nvSpPr>
          <p:spPr>
            <a:xfrm>
              <a:off x="8652131" y="6131379"/>
              <a:ext cx="7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FCM</a:t>
              </a:r>
              <a:endParaRPr kumimoji="1" lang="ko-Kore-KR" altLang="en-US" dirty="0"/>
            </a:p>
          </p:txBody>
        </p:sp>
      </p:grpSp>
      <p:pic>
        <p:nvPicPr>
          <p:cNvPr id="1050" name="그림 1049">
            <a:extLst>
              <a:ext uri="{FF2B5EF4-FFF2-40B4-BE49-F238E27FC236}">
                <a16:creationId xmlns:a16="http://schemas.microsoft.com/office/drawing/2014/main" id="{D3560D55-D086-47D2-5DA7-8354F926CF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33417" y="2657104"/>
            <a:ext cx="759600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28">
            <a:extLst>
              <a:ext uri="{FF2B5EF4-FFF2-40B4-BE49-F238E27FC236}">
                <a16:creationId xmlns:a16="http://schemas.microsoft.com/office/drawing/2014/main" id="{A8C1B2AC-3D7D-4A28-5744-F0B609F0D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4535" y="3184825"/>
            <a:ext cx="469839" cy="644439"/>
          </a:xfrm>
          <a:prstGeom prst="rect">
            <a:avLst/>
          </a:prstGeom>
        </p:spPr>
      </p:pic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6A7F8E-7591-F6CF-559E-869D64F6083B}"/>
              </a:ext>
            </a:extLst>
          </p:cNvPr>
          <p:cNvGrpSpPr/>
          <p:nvPr/>
        </p:nvGrpSpPr>
        <p:grpSpPr>
          <a:xfrm>
            <a:off x="6255327" y="1028930"/>
            <a:ext cx="4740905" cy="945500"/>
            <a:chOff x="5136872" y="1819053"/>
            <a:chExt cx="4740905" cy="945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84C3510-445F-54EF-5F07-871B8926D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9324" y="1832879"/>
              <a:ext cx="795003" cy="93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5AE0E6-DFF3-059B-F87D-01F9DBE2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2094" y="1903340"/>
              <a:ext cx="819752" cy="80787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35183C-2611-6377-5F44-51692B125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0572" y="1958172"/>
              <a:ext cx="686290" cy="61573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072EE0-3D93-A914-C6A6-67A9ACFE3A2B}"/>
                </a:ext>
              </a:extLst>
            </p:cNvPr>
            <p:cNvSpPr txBox="1"/>
            <p:nvPr/>
          </p:nvSpPr>
          <p:spPr>
            <a:xfrm>
              <a:off x="6195140" y="212261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Gothic" panose="020B0609070205080204" pitchFamily="49" charset="-128"/>
                  <a:ea typeface="AppleGothic" pitchFamily="2" charset="-127"/>
                </a:rPr>
                <a:t>게시물 서버</a:t>
              </a:r>
              <a:endParaRPr kumimoji="1" lang="en-US" altLang="ko-KR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0B9C7DAD-A267-3496-0E45-67A880ABA666}"/>
                </a:ext>
              </a:extLst>
            </p:cNvPr>
            <p:cNvSpPr/>
            <p:nvPr/>
          </p:nvSpPr>
          <p:spPr>
            <a:xfrm>
              <a:off x="5136872" y="1819053"/>
              <a:ext cx="474090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8CAF5C1-DB1C-B6DE-2F7E-68C17423FE33}"/>
              </a:ext>
            </a:extLst>
          </p:cNvPr>
          <p:cNvGrpSpPr/>
          <p:nvPr/>
        </p:nvGrpSpPr>
        <p:grpSpPr>
          <a:xfrm>
            <a:off x="6260971" y="2073154"/>
            <a:ext cx="4740905" cy="893976"/>
            <a:chOff x="5277982" y="2651161"/>
            <a:chExt cx="4740905" cy="893976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45ACA2C-7BCB-9F3F-96D1-64073028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4790" y="2784201"/>
              <a:ext cx="847040" cy="6218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1DF0BF5-A27C-4F21-A360-83EB708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499" y="2790280"/>
              <a:ext cx="686290" cy="61573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6C4E2-FE61-46BA-B62D-E056F8CF7339}"/>
                </a:ext>
              </a:extLst>
            </p:cNvPr>
            <p:cNvSpPr txBox="1"/>
            <p:nvPr/>
          </p:nvSpPr>
          <p:spPr>
            <a:xfrm>
              <a:off x="6377934" y="294163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채팅</a:t>
              </a:r>
              <a:r>
                <a:rPr kumimoji="1" lang="ko-KR" altLang="en-US" dirty="0"/>
                <a:t> 서버</a:t>
              </a:r>
              <a:endParaRPr kumimoji="1" lang="en-US" altLang="ko-KR" dirty="0"/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989D1A67-3364-1377-4B1F-32DF098B5705}"/>
                </a:ext>
              </a:extLst>
            </p:cNvPr>
            <p:cNvSpPr/>
            <p:nvPr/>
          </p:nvSpPr>
          <p:spPr>
            <a:xfrm>
              <a:off x="5277982" y="2651161"/>
              <a:ext cx="474090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C1768F-15D9-D59B-4AEE-525E5BE6297E}"/>
              </a:ext>
            </a:extLst>
          </p:cNvPr>
          <p:cNvGrpSpPr/>
          <p:nvPr/>
        </p:nvGrpSpPr>
        <p:grpSpPr>
          <a:xfrm>
            <a:off x="6272260" y="3066577"/>
            <a:ext cx="3837755" cy="893976"/>
            <a:chOff x="5289271" y="3588139"/>
            <a:chExt cx="3837755" cy="8939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E334EF-9DB6-2D2A-73C6-1027F926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4680" y="3763101"/>
              <a:ext cx="567640" cy="5537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4B4700-D0E4-D077-840F-871917C6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9325" y="3720740"/>
              <a:ext cx="686290" cy="61573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155545-BCA9-749C-47A3-4D352879A3C1}"/>
                </a:ext>
              </a:extLst>
            </p:cNvPr>
            <p:cNvSpPr txBox="1"/>
            <p:nvPr/>
          </p:nvSpPr>
          <p:spPr>
            <a:xfrm>
              <a:off x="6316112" y="383661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푸시 </a:t>
              </a:r>
              <a:r>
                <a:rPr kumimoji="1" lang="ko-Kore-KR" altLang="en-US" dirty="0"/>
                <a:t>서버</a:t>
              </a: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CF574517-E1BE-F965-1814-89F6A31030F3}"/>
                </a:ext>
              </a:extLst>
            </p:cNvPr>
            <p:cNvSpPr/>
            <p:nvPr/>
          </p:nvSpPr>
          <p:spPr>
            <a:xfrm>
              <a:off x="5289271" y="3588139"/>
              <a:ext cx="383775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E706C34-AEBE-8E68-261D-0FBB115000DF}"/>
              </a:ext>
            </a:extLst>
          </p:cNvPr>
          <p:cNvGrpSpPr/>
          <p:nvPr/>
        </p:nvGrpSpPr>
        <p:grpSpPr>
          <a:xfrm>
            <a:off x="6255327" y="4007315"/>
            <a:ext cx="3837756" cy="999068"/>
            <a:chOff x="5272338" y="4528877"/>
            <a:chExt cx="3837756" cy="99906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8FD1DC-8CF5-6505-42E8-A98A2B7C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5543" y="4528877"/>
              <a:ext cx="1850126" cy="99906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2A725B-EE8E-8735-3D95-959404BACBDD}"/>
                </a:ext>
              </a:extLst>
            </p:cNvPr>
            <p:cNvSpPr txBox="1"/>
            <p:nvPr/>
          </p:nvSpPr>
          <p:spPr>
            <a:xfrm>
              <a:off x="7280330" y="48437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인증서버</a:t>
              </a: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9FEFDFA1-C988-48B2-9158-33964FA67533}"/>
                </a:ext>
              </a:extLst>
            </p:cNvPr>
            <p:cNvSpPr/>
            <p:nvPr/>
          </p:nvSpPr>
          <p:spPr>
            <a:xfrm>
              <a:off x="5272338" y="4581423"/>
              <a:ext cx="383775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EF4F4E3C-C61B-045C-DE99-DA3A9C95B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0015" y="2157109"/>
            <a:ext cx="461530" cy="719986"/>
          </a:xfrm>
          <a:prstGeom prst="rect">
            <a:avLst/>
          </a:prstGeom>
        </p:spPr>
      </p:pic>
      <p:sp>
        <p:nvSpPr>
          <p:cNvPr id="1030" name="모서리가 둥근 직사각형 1029">
            <a:extLst>
              <a:ext uri="{FF2B5EF4-FFF2-40B4-BE49-F238E27FC236}">
                <a16:creationId xmlns:a16="http://schemas.microsoft.com/office/drawing/2014/main" id="{650A146F-CA2D-4CEB-D850-60BC17A14DA9}"/>
              </a:ext>
            </a:extLst>
          </p:cNvPr>
          <p:cNvSpPr/>
          <p:nvPr/>
        </p:nvSpPr>
        <p:spPr>
          <a:xfrm>
            <a:off x="6294838" y="5013775"/>
            <a:ext cx="3798246" cy="893976"/>
          </a:xfrm>
          <a:prstGeom prst="roundRect">
            <a:avLst/>
          </a:prstGeom>
          <a:noFill/>
          <a:ln w="508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338A844-7E02-D437-F04D-23BC11EC9CCA}"/>
              </a:ext>
            </a:extLst>
          </p:cNvPr>
          <p:cNvSpPr txBox="1"/>
          <p:nvPr/>
        </p:nvSpPr>
        <p:spPr>
          <a:xfrm>
            <a:off x="7294175" y="527609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정적파일 저장 서버</a:t>
            </a:r>
            <a:endParaRPr kumimoji="1" lang="ko-Kore-KR" altLang="en-US" dirty="0"/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157233" y="3148959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2105939" y="5747777"/>
            <a:ext cx="3004701" cy="770995"/>
            <a:chOff x="646929" y="5666126"/>
            <a:chExt cx="3181410" cy="745243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DFFA716-08FB-8C85-9369-91FD9B6E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08308" y="5819201"/>
              <a:ext cx="439097" cy="447751"/>
            </a:xfrm>
            <a:prstGeom prst="rect">
              <a:avLst/>
            </a:prstGeom>
          </p:spPr>
        </p:pic>
        <p:pic>
          <p:nvPicPr>
            <p:cNvPr id="31" name="그림 3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30B0247-3A25-57EA-D71A-8DAC0B72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16980" y="5754370"/>
              <a:ext cx="568757" cy="56875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3012" y="5819201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646929" y="5666126"/>
              <a:ext cx="3181410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641569" y="2532673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Android</a:t>
              </a:r>
              <a:endParaRPr kumimoji="1" lang="ko-Kore-KR" altLang="en-US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3062635" y="742956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71" name="꺾인 연결선[E] 1070">
            <a:extLst>
              <a:ext uri="{FF2B5EF4-FFF2-40B4-BE49-F238E27FC236}">
                <a16:creationId xmlns:a16="http://schemas.microsoft.com/office/drawing/2014/main" id="{741F02D9-D7FA-E545-4DD1-91D2FB693D0E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4900466" y="1475918"/>
            <a:ext cx="1354861" cy="3676976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꺾인 연결선[E] 1071">
            <a:extLst>
              <a:ext uri="{FF2B5EF4-FFF2-40B4-BE49-F238E27FC236}">
                <a16:creationId xmlns:a16="http://schemas.microsoft.com/office/drawing/2014/main" id="{8522FBFB-45EF-91C7-BD64-3A133D4A5B93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4900466" y="2520142"/>
            <a:ext cx="1360505" cy="2632752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꺾인 연결선[E] 1074">
            <a:extLst>
              <a:ext uri="{FF2B5EF4-FFF2-40B4-BE49-F238E27FC236}">
                <a16:creationId xmlns:a16="http://schemas.microsoft.com/office/drawing/2014/main" id="{8FD2A579-AAC4-FD2D-8075-8DC03C9546CD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900466" y="3513565"/>
            <a:ext cx="1371794" cy="1639329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꺾인 연결선[E] 1077">
            <a:extLst>
              <a:ext uri="{FF2B5EF4-FFF2-40B4-BE49-F238E27FC236}">
                <a16:creationId xmlns:a16="http://schemas.microsoft.com/office/drawing/2014/main" id="{C8B6B27B-04EA-22A0-D7CF-21FD2AC34DB1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4900466" y="4506849"/>
            <a:ext cx="1354861" cy="646045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3" name="그림 1102">
            <a:extLst>
              <a:ext uri="{FF2B5EF4-FFF2-40B4-BE49-F238E27FC236}">
                <a16:creationId xmlns:a16="http://schemas.microsoft.com/office/drawing/2014/main" id="{55CDE7C8-E9E9-0EFF-C901-6DC900436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314" y="5152894"/>
            <a:ext cx="686290" cy="615737"/>
          </a:xfrm>
          <a:prstGeom prst="rect">
            <a:avLst/>
          </a:prstGeom>
        </p:spPr>
      </p:pic>
      <p:cxnSp>
        <p:nvCxnSpPr>
          <p:cNvPr id="1112" name="꺾인 연결선[E] 1111">
            <a:extLst>
              <a:ext uri="{FF2B5EF4-FFF2-40B4-BE49-F238E27FC236}">
                <a16:creationId xmlns:a16="http://schemas.microsoft.com/office/drawing/2014/main" id="{766D8455-7801-FE1E-F6C3-61380007798F}"/>
              </a:ext>
            </a:extLst>
          </p:cNvPr>
          <p:cNvCxnSpPr>
            <a:cxnSpLocks/>
            <a:stCxn id="59" idx="3"/>
            <a:endCxn id="1048" idx="3"/>
          </p:cNvCxnSpPr>
          <p:nvPr/>
        </p:nvCxnSpPr>
        <p:spPr>
          <a:xfrm flipH="1">
            <a:off x="5110640" y="4506849"/>
            <a:ext cx="4982443" cy="1626426"/>
          </a:xfrm>
          <a:prstGeom prst="bentConnector3">
            <a:avLst>
              <a:gd name="adj1" fmla="val -14104"/>
            </a:avLst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직선 화살표 연결선 1119">
            <a:extLst>
              <a:ext uri="{FF2B5EF4-FFF2-40B4-BE49-F238E27FC236}">
                <a16:creationId xmlns:a16="http://schemas.microsoft.com/office/drawing/2014/main" id="{14BC5C54-57C2-0610-D221-2661F6ABAF24}"/>
              </a:ext>
            </a:extLst>
          </p:cNvPr>
          <p:cNvCxnSpPr>
            <a:stCxn id="58" idx="3"/>
            <a:endCxn id="29" idx="1"/>
          </p:cNvCxnSpPr>
          <p:nvPr/>
        </p:nvCxnSpPr>
        <p:spPr>
          <a:xfrm flipV="1">
            <a:off x="10110015" y="3507045"/>
            <a:ext cx="1434520" cy="652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874307" y="752703"/>
            <a:ext cx="5486804" cy="5766069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388532" y="32623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pic>
        <p:nvPicPr>
          <p:cNvPr id="1127" name="그림 1126">
            <a:extLst>
              <a:ext uri="{FF2B5EF4-FFF2-40B4-BE49-F238E27FC236}">
                <a16:creationId xmlns:a16="http://schemas.microsoft.com/office/drawing/2014/main" id="{F6714515-D552-FC51-6895-AB53500B9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669" y="4240270"/>
            <a:ext cx="567640" cy="553727"/>
          </a:xfrm>
          <a:prstGeom prst="rect">
            <a:avLst/>
          </a:prstGeom>
        </p:spPr>
      </p:pic>
      <p:pic>
        <p:nvPicPr>
          <p:cNvPr id="1128" name="그림 1127">
            <a:extLst>
              <a:ext uri="{FF2B5EF4-FFF2-40B4-BE49-F238E27FC236}">
                <a16:creationId xmlns:a16="http://schemas.microsoft.com/office/drawing/2014/main" id="{B8971664-65D6-5A10-385F-4CD0ECB04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5" y="5212082"/>
            <a:ext cx="567640" cy="553727"/>
          </a:xfrm>
          <a:prstGeom prst="rect">
            <a:avLst/>
          </a:prstGeom>
        </p:spPr>
      </p:pic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6BBE2-B172-797A-2395-27A5E170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20" y="0"/>
            <a:ext cx="762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3533A7-2E26-6888-043D-A202DE7A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2400"/>
            <a:ext cx="1187669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827897-FCCD-F54A-C422-714355B4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" y="387261"/>
            <a:ext cx="10815070" cy="6083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B2097C-0C99-E707-4B4C-E542B9966C73}"/>
              </a:ext>
            </a:extLst>
          </p:cNvPr>
          <p:cNvSpPr txBox="1"/>
          <p:nvPr/>
        </p:nvSpPr>
        <p:spPr>
          <a:xfrm>
            <a:off x="4775056" y="22148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메인페이지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예상도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EE61E9-FD26-ABCF-115A-F89032CC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45" y="785495"/>
            <a:ext cx="2949895" cy="5247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6B1741-7155-5AFE-F16A-340DC2D1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0" y="785495"/>
            <a:ext cx="2949895" cy="52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7902</TotalTime>
  <Words>137</Words>
  <Application>Microsoft Macintosh PowerPoint</Application>
  <PresentationFormat>와이드스크린</PresentationFormat>
  <Paragraphs>88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MS Gothic</vt:lpstr>
      <vt:lpstr>Arial</vt:lpstr>
      <vt:lpstr>Calibri</vt:lpstr>
      <vt:lpstr>Calibri Light</vt:lpstr>
      <vt:lpstr>Helvetica</vt:lpstr>
      <vt:lpstr>Helvetica Neue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DongHunKim</dc:creator>
  <cp:lastModifiedBy>DongHunKim</cp:lastModifiedBy>
  <cp:revision>18</cp:revision>
  <dcterms:created xsi:type="dcterms:W3CDTF">2023-01-13T12:13:26Z</dcterms:created>
  <dcterms:modified xsi:type="dcterms:W3CDTF">2023-02-21T23:48:14Z</dcterms:modified>
</cp:coreProperties>
</file>